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0066"/>
    <a:srgbClr val="3A3A3A"/>
    <a:srgbClr val="52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15E-AC1A-478B-83CF-501F5C867307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5BC-C614-49C8-98D8-EE023ABD19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1115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0" advClick="0" advTm="30000"/>
    </mc:Choice>
    <mc:Fallback xmlns="">
      <p:transition spd="slow" advClick="0" advTm="3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15E-AC1A-478B-83CF-501F5C867307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5BC-C614-49C8-98D8-EE023ABD19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087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0" advClick="0" advTm="30000"/>
    </mc:Choice>
    <mc:Fallback xmlns="">
      <p:transition spd="slow" advClick="0" advTm="3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15E-AC1A-478B-83CF-501F5C867307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5BC-C614-49C8-98D8-EE023ABD19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935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0" advClick="0" advTm="30000"/>
    </mc:Choice>
    <mc:Fallback xmlns="">
      <p:transition spd="slow" advClick="0" advTm="3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15E-AC1A-478B-83CF-501F5C867307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5BC-C614-49C8-98D8-EE023ABD19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315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0" advClick="0" advTm="30000"/>
    </mc:Choice>
    <mc:Fallback xmlns="">
      <p:transition spd="slow" advClick="0" advTm="3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15E-AC1A-478B-83CF-501F5C867307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5BC-C614-49C8-98D8-EE023ABD19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6839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0" advClick="0" advTm="30000"/>
    </mc:Choice>
    <mc:Fallback xmlns="">
      <p:transition spd="slow" advClick="0" advTm="3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15E-AC1A-478B-83CF-501F5C867307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5BC-C614-49C8-98D8-EE023ABD19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6507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0" advClick="0" advTm="30000"/>
    </mc:Choice>
    <mc:Fallback xmlns="">
      <p:transition spd="slow" advClick="0" advTm="3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15E-AC1A-478B-83CF-501F5C867307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5BC-C614-49C8-98D8-EE023ABD19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315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0" advClick="0" advTm="30000"/>
    </mc:Choice>
    <mc:Fallback xmlns="">
      <p:transition spd="slow" advClick="0" advTm="3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15E-AC1A-478B-83CF-501F5C867307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5BC-C614-49C8-98D8-EE023ABD19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170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0" advClick="0" advTm="30000"/>
    </mc:Choice>
    <mc:Fallback xmlns="">
      <p:transition spd="slow" advClick="0" advTm="3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15E-AC1A-478B-83CF-501F5C867307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5BC-C614-49C8-98D8-EE023ABD19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051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0" advClick="0" advTm="30000"/>
    </mc:Choice>
    <mc:Fallback xmlns="">
      <p:transition spd="slow" advClick="0" advTm="3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15E-AC1A-478B-83CF-501F5C867307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5BC-C614-49C8-98D8-EE023ABD19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68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0" advClick="0" advTm="30000"/>
    </mc:Choice>
    <mc:Fallback xmlns="">
      <p:transition spd="slow" advClick="0" advTm="3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15E-AC1A-478B-83CF-501F5C867307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5BC-C614-49C8-98D8-EE023ABD19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5111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0" advClick="0" advTm="30000"/>
    </mc:Choice>
    <mc:Fallback xmlns="">
      <p:transition spd="slow" advClick="0" advTm="3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9715E-AC1A-478B-83CF-501F5C867307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BF5BC-C614-49C8-98D8-EE023ABD19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72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600000" advClick="0" advTm="30000"/>
    </mc:Choice>
    <mc:Fallback xmlns="">
      <p:transition spd="slow" advClick="0" advTm="30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90013" y="3890699"/>
            <a:ext cx="47200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NOME AUTOR, INSTITUIÇÃO</a:t>
            </a:r>
          </a:p>
          <a:p>
            <a:r>
              <a:rPr lang="pt-BR" sz="1600" dirty="0"/>
              <a:t>NOME AUTOR, INSTITUIÇÃO</a:t>
            </a:r>
          </a:p>
          <a:p>
            <a:endParaRPr lang="pt-BR" sz="1600" dirty="0"/>
          </a:p>
          <a:p>
            <a:r>
              <a:rPr lang="pt-BR" sz="1600" dirty="0"/>
              <a:t> </a:t>
            </a:r>
          </a:p>
        </p:txBody>
      </p:sp>
      <p:sp>
        <p:nvSpPr>
          <p:cNvPr id="26" name="Título 1">
            <a:extLst>
              <a:ext uri="{FF2B5EF4-FFF2-40B4-BE49-F238E27FC236}">
                <a16:creationId xmlns:a16="http://schemas.microsoft.com/office/drawing/2014/main" id="{C495B1BA-681F-40DC-B49E-8B47E80EAE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013" y="1742215"/>
            <a:ext cx="11623296" cy="1280502"/>
          </a:xfrm>
        </p:spPr>
        <p:txBody>
          <a:bodyPr>
            <a:noAutofit/>
          </a:bodyPr>
          <a:lstStyle/>
          <a:p>
            <a:r>
              <a:rPr lang="pt-BR" sz="4400" dirty="0">
                <a:latin typeface="+mn-lt"/>
                <a:cs typeface="Arial" panose="020B0604020202020204" pitchFamily="34" charset="0"/>
              </a:rPr>
              <a:t>Título do trabalho</a:t>
            </a:r>
            <a:endParaRPr lang="en-US" sz="44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27" name="Subtítulo 2">
            <a:extLst>
              <a:ext uri="{FF2B5EF4-FFF2-40B4-BE49-F238E27FC236}">
                <a16:creationId xmlns:a16="http://schemas.microsoft.com/office/drawing/2014/main" id="{C170C059-763E-4EA0-8A2C-E148D9BCE7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013" y="2996933"/>
            <a:ext cx="11623296" cy="838351"/>
          </a:xfrm>
        </p:spPr>
        <p:txBody>
          <a:bodyPr>
            <a:normAutofit/>
          </a:bodyPr>
          <a:lstStyle/>
          <a:p>
            <a:r>
              <a:rPr lang="pt-BR" sz="2600" dirty="0">
                <a:cs typeface="Arial" panose="020B0604020202020204" pitchFamily="34" charset="0"/>
              </a:rPr>
              <a:t>Subtítulo do trabalho (se houver)</a:t>
            </a:r>
            <a:endParaRPr lang="en-US" sz="2600" dirty="0">
              <a:cs typeface="Arial" panose="020B0604020202020204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1D8A27C-3F59-4F65-AB59-95451F1351DF}"/>
              </a:ext>
            </a:extLst>
          </p:cNvPr>
          <p:cNvSpPr/>
          <p:nvPr/>
        </p:nvSpPr>
        <p:spPr>
          <a:xfrm>
            <a:off x="0" y="6755642"/>
            <a:ext cx="12192000" cy="10235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061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39569AC7-1BF0-4E13-AB4C-F90B3627D94B}"/>
              </a:ext>
            </a:extLst>
          </p:cNvPr>
          <p:cNvSpPr/>
          <p:nvPr/>
        </p:nvSpPr>
        <p:spPr>
          <a:xfrm>
            <a:off x="0" y="6755642"/>
            <a:ext cx="12192000" cy="10235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138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6D9F38C7-D4F8-4788-B1F5-61E1FF402683}"/>
              </a:ext>
            </a:extLst>
          </p:cNvPr>
          <p:cNvSpPr/>
          <p:nvPr/>
        </p:nvSpPr>
        <p:spPr>
          <a:xfrm>
            <a:off x="0" y="6755642"/>
            <a:ext cx="12192000" cy="10235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479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8F624855-DAD4-4A70-906E-77CF5D93714F}"/>
              </a:ext>
            </a:extLst>
          </p:cNvPr>
          <p:cNvSpPr/>
          <p:nvPr/>
        </p:nvSpPr>
        <p:spPr>
          <a:xfrm>
            <a:off x="0" y="6768894"/>
            <a:ext cx="12192000" cy="10235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347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AF8967A7-7B3B-48BB-8736-2AB83891D013}"/>
              </a:ext>
            </a:extLst>
          </p:cNvPr>
          <p:cNvSpPr/>
          <p:nvPr/>
        </p:nvSpPr>
        <p:spPr>
          <a:xfrm>
            <a:off x="0" y="6755642"/>
            <a:ext cx="12192000" cy="10235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766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CD22AB5D-F91C-4EDF-9C5B-619E648EE8F3}"/>
              </a:ext>
            </a:extLst>
          </p:cNvPr>
          <p:cNvSpPr/>
          <p:nvPr/>
        </p:nvSpPr>
        <p:spPr>
          <a:xfrm>
            <a:off x="0" y="6755642"/>
            <a:ext cx="12192000" cy="10235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889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4E62FD51-789A-49EB-B25A-45266A97F849}"/>
              </a:ext>
            </a:extLst>
          </p:cNvPr>
          <p:cNvSpPr/>
          <p:nvPr/>
        </p:nvSpPr>
        <p:spPr>
          <a:xfrm>
            <a:off x="0" y="6755642"/>
            <a:ext cx="12192000" cy="10235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5093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1126BF30-2E9E-4B0E-B227-B59E898C0C53}"/>
              </a:ext>
            </a:extLst>
          </p:cNvPr>
          <p:cNvSpPr/>
          <p:nvPr/>
        </p:nvSpPr>
        <p:spPr>
          <a:xfrm>
            <a:off x="0" y="6755642"/>
            <a:ext cx="12192000" cy="10235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608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25E4E17C-9BC3-4DE9-8C32-4D03F4D1BE53}"/>
              </a:ext>
            </a:extLst>
          </p:cNvPr>
          <p:cNvSpPr/>
          <p:nvPr/>
        </p:nvSpPr>
        <p:spPr>
          <a:xfrm>
            <a:off x="0" y="6755642"/>
            <a:ext cx="12192000" cy="10235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059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302D46B3-6278-47EB-96CD-B306CFE2F42D}"/>
              </a:ext>
            </a:extLst>
          </p:cNvPr>
          <p:cNvSpPr/>
          <p:nvPr/>
        </p:nvSpPr>
        <p:spPr>
          <a:xfrm>
            <a:off x="0" y="6755642"/>
            <a:ext cx="12192000" cy="10235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749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B01D5803-8320-42CE-9AA9-ADF7499CEEB1}"/>
              </a:ext>
            </a:extLst>
          </p:cNvPr>
          <p:cNvSpPr/>
          <p:nvPr/>
        </p:nvSpPr>
        <p:spPr>
          <a:xfrm>
            <a:off x="0" y="6755642"/>
            <a:ext cx="12192000" cy="10235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6057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130210" y="2400300"/>
            <a:ext cx="9802833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ORIENTAÇÕES</a:t>
            </a:r>
          </a:p>
          <a:p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Este é um template no estilo Pecha Kucha adaptado para 10 minutos;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Você tem 20 slides para apresentar e cada slide será apresentado por 30 segundos;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Após 30 </a:t>
            </a:r>
            <a:r>
              <a:rPr lang="en-US" sz="2000" dirty="0" err="1">
                <a:cs typeface="Arial" panose="020B0604020202020204" pitchFamily="34" charset="0"/>
              </a:rPr>
              <a:t>segundos</a:t>
            </a:r>
            <a:r>
              <a:rPr lang="en-US" sz="2000" dirty="0">
                <a:cs typeface="Arial" panose="020B0604020202020204" pitchFamily="34" charset="0"/>
              </a:rPr>
              <a:t>, a </a:t>
            </a:r>
            <a:r>
              <a:rPr lang="en-US" sz="2000" dirty="0" err="1">
                <a:cs typeface="Arial" panose="020B0604020202020204" pitchFamily="34" charset="0"/>
              </a:rPr>
              <a:t>apresentação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passará</a:t>
            </a:r>
            <a:r>
              <a:rPr lang="en-US" sz="2000" dirty="0">
                <a:cs typeface="Arial" panose="020B0604020202020204" pitchFamily="34" charset="0"/>
              </a:rPr>
              <a:t> para o </a:t>
            </a:r>
            <a:r>
              <a:rPr lang="en-US" sz="2000" dirty="0" err="1">
                <a:cs typeface="Arial" panose="020B0604020202020204" pitchFamily="34" charset="0"/>
              </a:rPr>
              <a:t>próximo</a:t>
            </a:r>
            <a:r>
              <a:rPr lang="en-US" sz="2000" dirty="0">
                <a:cs typeface="Arial" panose="020B0604020202020204" pitchFamily="34" charset="0"/>
              </a:rPr>
              <a:t> slide </a:t>
            </a:r>
            <a:r>
              <a:rPr lang="en-US" sz="2000" dirty="0" err="1">
                <a:cs typeface="Arial" panose="020B0604020202020204" pitchFamily="34" charset="0"/>
              </a:rPr>
              <a:t>automaticamente</a:t>
            </a:r>
            <a:r>
              <a:rPr lang="en-US" sz="2000" dirty="0"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Se você </a:t>
            </a:r>
            <a:r>
              <a:rPr lang="en-US" sz="2000" dirty="0" err="1">
                <a:cs typeface="Arial" panose="020B0604020202020204" pitchFamily="34" charset="0"/>
              </a:rPr>
              <a:t>precisar</a:t>
            </a:r>
            <a:r>
              <a:rPr lang="en-US" sz="2000" dirty="0">
                <a:cs typeface="Arial" panose="020B0604020202020204" pitchFamily="34" charset="0"/>
              </a:rPr>
              <a:t> de um slide com mais de 30 segundos, </a:t>
            </a:r>
            <a:r>
              <a:rPr lang="en-US" sz="2000" dirty="0" err="1">
                <a:cs typeface="Arial" panose="020B0604020202020204" pitchFamily="34" charset="0"/>
              </a:rPr>
              <a:t>você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poderá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duplicá</a:t>
            </a:r>
            <a:r>
              <a:rPr lang="en-US" sz="2000" dirty="0">
                <a:cs typeface="Arial" panose="020B0604020202020204" pitchFamily="34" charset="0"/>
              </a:rPr>
              <a:t>-lo. Mas </a:t>
            </a:r>
            <a:r>
              <a:rPr lang="en-US" sz="2000" dirty="0" err="1">
                <a:cs typeface="Arial" panose="020B0604020202020204" pitchFamily="34" charset="0"/>
              </a:rPr>
              <a:t>atenção</a:t>
            </a:r>
            <a:r>
              <a:rPr lang="en-US" sz="2000" dirty="0">
                <a:cs typeface="Arial" panose="020B0604020202020204" pitchFamily="34" charset="0"/>
              </a:rPr>
              <a:t>: a </a:t>
            </a:r>
            <a:r>
              <a:rPr lang="en-US" sz="2000" dirty="0" err="1">
                <a:cs typeface="Arial" panose="020B0604020202020204" pitchFamily="34" charset="0"/>
              </a:rPr>
              <a:t>apresentação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deverá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conter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b="1" dirty="0">
                <a:cs typeface="Arial" panose="020B0604020202020204" pitchFamily="34" charset="0"/>
              </a:rPr>
              <a:t>no </a:t>
            </a:r>
            <a:r>
              <a:rPr lang="en-US" sz="2000" b="1" dirty="0" err="1">
                <a:cs typeface="Arial" panose="020B0604020202020204" pitchFamily="34" charset="0"/>
              </a:rPr>
              <a:t>máximo</a:t>
            </a:r>
            <a:r>
              <a:rPr lang="en-US" sz="2000" b="1" dirty="0">
                <a:cs typeface="Arial" panose="020B0604020202020204" pitchFamily="34" charset="0"/>
              </a:rPr>
              <a:t> 20 slides</a:t>
            </a:r>
            <a:r>
              <a:rPr lang="en-US" sz="2000" dirty="0">
                <a:cs typeface="Arial" panose="020B0604020202020204" pitchFamily="34" charset="0"/>
              </a:rPr>
              <a:t>. Não será ampliado o total de slides, nem o tempo total de 10 minutos;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Há uma barra amarela na parte de baixo do slide que ajuda a controlar o tempo de cada slide (30 segundos no máximo);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Insira seu conteúdo nesse template de modo a assegurar as configurações desejáveis.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19643431-C79D-459D-BE6C-952E5950C792}"/>
              </a:ext>
            </a:extLst>
          </p:cNvPr>
          <p:cNvSpPr/>
          <p:nvPr/>
        </p:nvSpPr>
        <p:spPr>
          <a:xfrm>
            <a:off x="1662546" y="423489"/>
            <a:ext cx="85990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INTRODUÇÃO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838AE3C3-9551-4ACD-A3B7-7255377D231C}"/>
              </a:ext>
            </a:extLst>
          </p:cNvPr>
          <p:cNvSpPr/>
          <p:nvPr/>
        </p:nvSpPr>
        <p:spPr>
          <a:xfrm>
            <a:off x="0" y="6755642"/>
            <a:ext cx="12192000" cy="10235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59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C60E535F-3292-4A78-9627-185076BF1F0C}"/>
              </a:ext>
            </a:extLst>
          </p:cNvPr>
          <p:cNvSpPr/>
          <p:nvPr/>
        </p:nvSpPr>
        <p:spPr>
          <a:xfrm>
            <a:off x="0" y="6755642"/>
            <a:ext cx="12192000" cy="10235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15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58F3DA58-5484-4E59-AE5D-DA8C82BAEA64}"/>
              </a:ext>
            </a:extLst>
          </p:cNvPr>
          <p:cNvSpPr/>
          <p:nvPr/>
        </p:nvSpPr>
        <p:spPr>
          <a:xfrm>
            <a:off x="0" y="6755642"/>
            <a:ext cx="12192000" cy="10235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232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2B2C665C-D46C-4BF2-940D-37C3DB69EE82}"/>
              </a:ext>
            </a:extLst>
          </p:cNvPr>
          <p:cNvSpPr/>
          <p:nvPr/>
        </p:nvSpPr>
        <p:spPr>
          <a:xfrm>
            <a:off x="0" y="6755642"/>
            <a:ext cx="12192000" cy="10235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450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9E770ED7-3716-4702-80C2-D51EBD4508DA}"/>
              </a:ext>
            </a:extLst>
          </p:cNvPr>
          <p:cNvSpPr/>
          <p:nvPr/>
        </p:nvSpPr>
        <p:spPr>
          <a:xfrm>
            <a:off x="0" y="6755642"/>
            <a:ext cx="12192000" cy="10235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189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EE9F6364-5FD2-4079-9B87-D7DBF9039607}"/>
              </a:ext>
            </a:extLst>
          </p:cNvPr>
          <p:cNvSpPr/>
          <p:nvPr/>
        </p:nvSpPr>
        <p:spPr>
          <a:xfrm>
            <a:off x="0" y="6755642"/>
            <a:ext cx="12192000" cy="10235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712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C9ED84D6-05A8-4174-B4E3-AA593FABED13}"/>
              </a:ext>
            </a:extLst>
          </p:cNvPr>
          <p:cNvSpPr/>
          <p:nvPr/>
        </p:nvSpPr>
        <p:spPr>
          <a:xfrm>
            <a:off x="0" y="6755642"/>
            <a:ext cx="12192000" cy="10235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955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FD059E0B-AED0-4286-8CCF-33BB23E25374}"/>
              </a:ext>
            </a:extLst>
          </p:cNvPr>
          <p:cNvSpPr/>
          <p:nvPr/>
        </p:nvSpPr>
        <p:spPr>
          <a:xfrm>
            <a:off x="0" y="6755642"/>
            <a:ext cx="12192000" cy="10235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4576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61EF86F3-28C4-4E77-9DDF-2FB750D0A260}"/>
              </a:ext>
            </a:extLst>
          </p:cNvPr>
          <p:cNvSpPr/>
          <p:nvPr/>
        </p:nvSpPr>
        <p:spPr>
          <a:xfrm>
            <a:off x="0" y="6755642"/>
            <a:ext cx="12192000" cy="10235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273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347</TotalTime>
  <Words>144</Words>
  <Application>Microsoft Office PowerPoint</Application>
  <PresentationFormat>Widescreen</PresentationFormat>
  <Paragraphs>15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Noto Sans</vt:lpstr>
      <vt:lpstr>Tema do Office</vt:lpstr>
      <vt:lpstr>Título do trabalho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SBQP2021</dc:creator>
  <cp:lastModifiedBy>Juliana Bambini</cp:lastModifiedBy>
  <cp:revision>39</cp:revision>
  <dcterms:created xsi:type="dcterms:W3CDTF">2019-08-21T17:45:43Z</dcterms:created>
  <dcterms:modified xsi:type="dcterms:W3CDTF">2021-10-18T04:12:28Z</dcterms:modified>
</cp:coreProperties>
</file>